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90" r:id="rId2"/>
    <p:sldId id="483" r:id="rId3"/>
    <p:sldId id="385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5061A10-0344-4483-9EA1-29A228AE3A04}" v="3" dt="2025-12-12T13:09:03.5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7" y="1656748"/>
            <a:ext cx="7498663" cy="468690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three sentences about Aimee using at least two adjectives?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example, “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Clever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Aimee solved the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hard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difficult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problem.”</a:t>
            </a:r>
          </a:p>
          <a:p>
            <a:pPr marL="452438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 to use full stops and capital letters.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1533" y="1049440"/>
            <a:ext cx="2462274" cy="305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-0.31928 0.371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44" y="2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0" y="190037"/>
          <a:ext cx="12192000" cy="59626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1829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29889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39913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13136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13349">
                <a:tc>
                  <a:txBody>
                    <a:bodyPr/>
                    <a:lstStyle/>
                    <a:p>
                      <a:r>
                        <a:rPr lang="en-GB" sz="2400" dirty="0"/>
                        <a:t>Adjectives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/>
                        <a:t>Example</a:t>
                      </a:r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101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Introduction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Gadjective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1410051"/>
                  </a:ext>
                </a:extLst>
              </a:tr>
              <a:tr h="6101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| Noun | 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cat runs.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GSpotAdj1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2761252"/>
                  </a:ext>
                </a:extLst>
              </a:tr>
              <a:tr h="6513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 – </a:t>
                      </a:r>
                      <a:b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Subject | Verb | Object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 in the sentence: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 gentle girl helped a toy.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Gadj, GSpotAdj2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963395"/>
                  </a:ext>
                </a:extLst>
              </a:tr>
              <a:tr h="8716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 – </a:t>
                      </a:r>
                      <a:b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| Noun | 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cat runs.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GSpotAdj1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513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or adverb?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the word </a:t>
                      </a:r>
                      <a:r>
                        <a:rPr lang="en-GB" sz="18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 adjective or an adverb?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bear roared loudly.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GAdjAdv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513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 - Adjective | Noun | Verb | Adverb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cat runs fast.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GSpotAdj3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7518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 - Subject | Adverb | Verb | Adjective | Noun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cat quickly catches a small mouse.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GSpotAdj4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77664923"/>
                  </a:ext>
                </a:extLst>
              </a:tr>
              <a:tr h="6513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adjectives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cat sees a big dog.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GSpotAdj5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52686"/>
            <a:ext cx="5530727" cy="41956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</Words>
  <Application>Microsoft Office PowerPoint</Application>
  <PresentationFormat>Widescreen</PresentationFormat>
  <Paragraphs>53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2025-12-22T09:58:57Z</dcterms:modified>
</cp:coreProperties>
</file>